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5" r:id="rId2"/>
  </p:sldMasterIdLst>
  <p:sldIdLst>
    <p:sldId id="259" r:id="rId3"/>
    <p:sldId id="262" r:id="rId4"/>
    <p:sldId id="261" r:id="rId5"/>
    <p:sldId id="263" r:id="rId6"/>
    <p:sldId id="257" r:id="rId7"/>
    <p:sldId id="258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262626"/>
    <a:srgbClr val="7F7F7F"/>
    <a:srgbClr val="3D8CBB"/>
    <a:srgbClr val="EC0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66" d="100"/>
          <a:sy n="66" d="100"/>
        </p:scale>
        <p:origin x="1494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2"/>
            <a:ext cx="12192000" cy="68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03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2"/>
            <a:ext cx="12192000" cy="685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8"/>
            <a:ext cx="12192000" cy="685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4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2"/>
            <a:ext cx="12192000" cy="685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40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293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8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28842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31" y="3509340"/>
            <a:ext cx="5529551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4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532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5130" cy="6858000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217725" y="450748"/>
            <a:ext cx="11466054" cy="6047519"/>
            <a:chOff x="217725" y="450748"/>
            <a:chExt cx="11466054" cy="6047519"/>
          </a:xfrm>
        </p:grpSpPr>
        <p:grpSp>
          <p:nvGrpSpPr>
            <p:cNvPr id="6" name="그룹 5"/>
            <p:cNvGrpSpPr/>
            <p:nvPr/>
          </p:nvGrpSpPr>
          <p:grpSpPr>
            <a:xfrm>
              <a:off x="217725" y="450748"/>
              <a:ext cx="7813443" cy="2517979"/>
              <a:chOff x="264667" y="297828"/>
              <a:chExt cx="7813443" cy="2517979"/>
            </a:xfrm>
          </p:grpSpPr>
          <p:pic>
            <p:nvPicPr>
              <p:cNvPr id="3" name="그림 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62" r="35522"/>
              <a:stretch/>
            </p:blipFill>
            <p:spPr>
              <a:xfrm>
                <a:off x="2095500" y="297828"/>
                <a:ext cx="5982610" cy="1712942"/>
              </a:xfrm>
              <a:prstGeom prst="rect">
                <a:avLst/>
              </a:prstGeom>
            </p:spPr>
          </p:pic>
          <p:pic>
            <p:nvPicPr>
              <p:cNvPr id="4" name="그림 3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649"/>
              <a:stretch/>
            </p:blipFill>
            <p:spPr>
              <a:xfrm>
                <a:off x="2059433" y="925088"/>
                <a:ext cx="4912867" cy="1890719"/>
              </a:xfrm>
              <a:prstGeom prst="rect">
                <a:avLst/>
              </a:prstGeom>
            </p:spPr>
          </p:pic>
          <p:pic>
            <p:nvPicPr>
              <p:cNvPr id="5" name="그림 4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3341"/>
              <a:stretch/>
            </p:blipFill>
            <p:spPr>
              <a:xfrm>
                <a:off x="264667" y="431178"/>
                <a:ext cx="2097533" cy="1712942"/>
              </a:xfrm>
              <a:prstGeom prst="rect">
                <a:avLst/>
              </a:prstGeom>
            </p:spPr>
          </p:pic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9805" y="3419475"/>
              <a:ext cx="5529551" cy="237155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711" y="819819"/>
              <a:ext cx="5309068" cy="5678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4162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5130" cy="6858000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217725" y="450748"/>
            <a:ext cx="11466054" cy="6047519"/>
            <a:chOff x="217725" y="450748"/>
            <a:chExt cx="11466054" cy="6047519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711" y="819819"/>
              <a:ext cx="5309068" cy="5678448"/>
            </a:xfrm>
            <a:prstGeom prst="rect">
              <a:avLst/>
            </a:prstGeom>
          </p:spPr>
        </p:pic>
        <p:grpSp>
          <p:nvGrpSpPr>
            <p:cNvPr id="9" name="그룹 8"/>
            <p:cNvGrpSpPr/>
            <p:nvPr/>
          </p:nvGrpSpPr>
          <p:grpSpPr>
            <a:xfrm>
              <a:off x="217725" y="450748"/>
              <a:ext cx="7813443" cy="2517979"/>
              <a:chOff x="264667" y="297828"/>
              <a:chExt cx="7813443" cy="2517979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62" r="35522"/>
              <a:stretch/>
            </p:blipFill>
            <p:spPr>
              <a:xfrm>
                <a:off x="2095500" y="297828"/>
                <a:ext cx="5982610" cy="1712942"/>
              </a:xfrm>
              <a:prstGeom prst="rect">
                <a:avLst/>
              </a:prstGeom>
            </p:spPr>
          </p:pic>
          <p:pic>
            <p:nvPicPr>
              <p:cNvPr id="11" name="그림 10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649"/>
              <a:stretch/>
            </p:blipFill>
            <p:spPr>
              <a:xfrm>
                <a:off x="2059433" y="925088"/>
                <a:ext cx="4912867" cy="1890719"/>
              </a:xfrm>
              <a:prstGeom prst="rect">
                <a:avLst/>
              </a:prstGeom>
            </p:spPr>
          </p:pic>
          <p:pic>
            <p:nvPicPr>
              <p:cNvPr id="12" name="그림 11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3341"/>
              <a:stretch/>
            </p:blipFill>
            <p:spPr>
              <a:xfrm>
                <a:off x="264667" y="431178"/>
                <a:ext cx="2097533" cy="171294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89462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197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339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0</Words>
  <Application>Microsoft Office PowerPoint</Application>
  <PresentationFormat>와이드스크린</PresentationFormat>
  <Paragraphs>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Arial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Hewlett-Packard Company</dc:creator>
  <cp:lastModifiedBy>Hewlett-Packard Company</cp:lastModifiedBy>
  <cp:revision>19</cp:revision>
  <dcterms:created xsi:type="dcterms:W3CDTF">2018-01-12T02:28:39Z</dcterms:created>
  <dcterms:modified xsi:type="dcterms:W3CDTF">2018-02-02T07:48:46Z</dcterms:modified>
</cp:coreProperties>
</file>